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0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8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8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83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37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68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27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4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52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867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43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87B8B50-1E9A-4814-8092-1BD48CAE2217}" type="datetimeFigureOut">
              <a:rPr lang="pl-PL" smtClean="0"/>
              <a:t>2015-10-02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47B8BF2-0FB2-402E-862D-53F410E592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49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800" b="1" dirty="0"/>
              <a:t>Ogólnopolski Tydzień Profilaktyki Nowotworów Głowy i </a:t>
            </a:r>
            <a:r>
              <a:rPr lang="pl-PL" sz="4800" b="1" dirty="0" smtClean="0"/>
              <a:t>Szyi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353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Ogólnopolski Tydzień Profilaktyki Nowotworów Głowy i Szyi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związku z obchodami Ogólnopolskiego Tygodnia Profilaktyki Nowotworów Głowy i Szyi w naszej szkole przez trzy dni  29 i 30 września oraz 2 października gościć będziemy lekarzy Białostockiego Centrum Onkologii, którzy przeszkolą młodzież z 26 klas w zakresie profilaktyki nowotworów szyi i głowy.</a:t>
            </a:r>
          </a:p>
        </p:txBody>
      </p:sp>
    </p:spTree>
    <p:extLst>
      <p:ext uri="{BB962C8B-B14F-4D97-AF65-F5344CB8AC3E}">
        <p14:creationId xmlns:p14="http://schemas.microsoft.com/office/powerpoint/2010/main" val="216615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0"/>
            <a:ext cx="9885405" cy="5436973"/>
          </a:xfrm>
          <a:effectLst>
            <a:glow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382614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36" y="324914"/>
            <a:ext cx="11188273" cy="624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9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" y="376084"/>
            <a:ext cx="10178415" cy="6100445"/>
          </a:xfrm>
        </p:spPr>
      </p:pic>
    </p:spTree>
    <p:extLst>
      <p:ext uri="{BB962C8B-B14F-4D97-AF65-F5344CB8AC3E}">
        <p14:creationId xmlns:p14="http://schemas.microsoft.com/office/powerpoint/2010/main" val="37568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47" y="609600"/>
            <a:ext cx="9953625" cy="5800725"/>
          </a:xfrm>
        </p:spPr>
      </p:pic>
    </p:spTree>
    <p:extLst>
      <p:ext uri="{BB962C8B-B14F-4D97-AF65-F5344CB8AC3E}">
        <p14:creationId xmlns:p14="http://schemas.microsoft.com/office/powerpoint/2010/main" val="36263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1546072" y="1148355"/>
            <a:ext cx="9066726" cy="4947645"/>
            <a:chOff x="0" y="0"/>
            <a:chExt cx="2989275" cy="1690370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900680" cy="1690370"/>
            </a:xfrm>
            <a:prstGeom prst="rect">
              <a:avLst/>
            </a:prstGeom>
            <a:noFill/>
          </p:spPr>
        </p:pic>
        <p:sp>
          <p:nvSpPr>
            <p:cNvPr id="6" name="Pole tekstowe 2"/>
            <p:cNvSpPr txBox="1">
              <a:spLocks noChangeArrowheads="1"/>
            </p:cNvSpPr>
            <p:nvPr/>
          </p:nvSpPr>
          <p:spPr bwMode="auto">
            <a:xfrm>
              <a:off x="2109293" y="935530"/>
              <a:ext cx="879982" cy="687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000" dirty="0">
                  <a:solidFill>
                    <a:srgbClr val="4E0C1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en-GB" sz="1000" dirty="0">
                  <a:solidFill>
                    <a:srgbClr val="4E0C1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20%</a:t>
              </a:r>
              <a:endPara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495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Przeciętny Polak nic o tym nie wie!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Rak głowy i szyi jest jednym z sześciu najczęstszych nowotworów.</a:t>
            </a:r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69299"/>
            <a:ext cx="2617549" cy="1339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8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Podstawa">
  <a:themeElements>
    <a:clrScheme name="Niestandardowy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A8ECA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65</TotalTime>
  <Words>53</Words>
  <Application>Microsoft Office PowerPoint</Application>
  <PresentationFormat>Niestandardowy</PresentationFormat>
  <Paragraphs>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Podstawa</vt:lpstr>
      <vt:lpstr>Ogólnopolski Tydzień Profilaktyki Nowotworów Głowy i Szyi</vt:lpstr>
      <vt:lpstr>Ogólnopolski Tydzień Profilaktyki Nowotworów Głowy i Szyi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Przeciętny Polak nic o tym nie wie!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Ogólnopolski Tydzień Profilaktyki Nowotworów Głowy i Szyi</dc:title>
  <dc:creator>HARRY</dc:creator>
  <cp:lastModifiedBy>Dorota</cp:lastModifiedBy>
  <cp:revision>9</cp:revision>
  <dcterms:created xsi:type="dcterms:W3CDTF">2015-09-28T17:10:26Z</dcterms:created>
  <dcterms:modified xsi:type="dcterms:W3CDTF">2015-10-02T10:03:09Z</dcterms:modified>
</cp:coreProperties>
</file>